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5"/>
  </p:notesMasterIdLst>
  <p:handoutMasterIdLst>
    <p:handoutMasterId r:id="rId16"/>
  </p:handoutMasterIdLst>
  <p:sldIdLst>
    <p:sldId id="3806" r:id="rId2"/>
    <p:sldId id="3973" r:id="rId3"/>
    <p:sldId id="3810" r:id="rId4"/>
    <p:sldId id="3907" r:id="rId5"/>
    <p:sldId id="3966" r:id="rId6"/>
    <p:sldId id="3980" r:id="rId7"/>
    <p:sldId id="3974" r:id="rId8"/>
    <p:sldId id="3979" r:id="rId9"/>
    <p:sldId id="3978" r:id="rId10"/>
    <p:sldId id="3827" r:id="rId11"/>
    <p:sldId id="3964" r:id="rId12"/>
    <p:sldId id="3977" r:id="rId13"/>
    <p:sldId id="3915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Fo Sans" panose="020B0604020202020204" charset="-52"/>
      <p:regular r:id="rId21"/>
      <p:bold r:id="rId22"/>
      <p:italic r:id="rId23"/>
      <p:boldItalic r:id="rId24"/>
    </p:embeddedFont>
    <p:embeddedFont>
      <p:font typeface="CoFo Sans Medium" panose="020B0604020202020204" charset="-52"/>
      <p:regular r:id="rId25"/>
      <p: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6327"/>
  </p:normalViewPr>
  <p:slideViewPr>
    <p:cSldViewPr snapToGrid="0">
      <p:cViewPr varScale="1">
        <p:scale>
          <a:sx n="113" d="100"/>
          <a:sy n="113" d="100"/>
        </p:scale>
        <p:origin x="90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200" dirty="0"/>
              <a:t>Модель классификации комментариев по работе управляющей</a:t>
            </a:r>
            <a:br>
              <a:rPr lang="ru-RU" sz="5200" dirty="0"/>
            </a:br>
            <a:r>
              <a:rPr lang="ru-RU" sz="5200" dirty="0"/>
              <a:t>компании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642" y="5331428"/>
            <a:ext cx="2919069" cy="1526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Марин Виктор</a:t>
            </a:r>
            <a:b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Ежов Денис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Введите ваш комментарий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Получите результат виде категорий, который выбрала модель для данного вами сообщения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Для выхода используйте команду «</a:t>
            </a:r>
            <a:r>
              <a:rPr lang="en-US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exit</a:t>
            </a: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»</a:t>
            </a:r>
            <a:endParaRPr lang="en-US" sz="24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30A683-C9F7-4F5D-9BA5-7F960E4B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5409"/>
            <a:ext cx="4878106" cy="49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Заключение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4F45B-20F6-445C-98EC-BF9A6ECAD4F9}"/>
              </a:ext>
            </a:extLst>
          </p:cNvPr>
          <p:cNvSpPr txBox="1"/>
          <p:nvPr/>
        </p:nvSpPr>
        <p:spPr>
          <a:xfrm>
            <a:off x="442914" y="2017541"/>
            <a:ext cx="1045633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Модели успешно предсказывают основные категории отзывов.</a:t>
            </a:r>
          </a:p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Лучше всего себя показала модель </a:t>
            </a:r>
            <a:r>
              <a:rPr lang="ru-RU" sz="3600" dirty="0" err="1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CatBoost</a:t>
            </a:r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130" y="988524"/>
            <a:ext cx="3912218" cy="48809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3000" dirty="0">
                <a:solidFill>
                  <a:schemeClr val="tx1"/>
                </a:solidFill>
              </a:rPr>
              <a:t>Проделанная работа: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1. Обработаны данные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2. Обучена модель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3. Реализована возможность проверки работы модели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4.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6457947" y="988524"/>
            <a:ext cx="3816750" cy="3995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Самообучение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модели на введённых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данных от пользователя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Использование модели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в реальных проекта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х</a:t>
            </a: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Работа успешно завершена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Можно добавить новые идеи в проект и монетизировать его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 проделанную работу было много интересных идей, которые трудно реализовать за краткие сроки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Работать в команде полезно!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8D90A6-BC3C-9B8A-E9BB-7DCE5D7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3" y="5157964"/>
            <a:ext cx="466967" cy="3932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DE15CB-FA72-DDDE-3925-46DB3FCBD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91" y="5076040"/>
            <a:ext cx="475159" cy="4751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1C3A3-D16B-85C6-EB97-A591B39D5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1" y="2635200"/>
            <a:ext cx="475159" cy="475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71069A-9ED3-42D9-7E32-061D33ED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997" y="2639297"/>
            <a:ext cx="589853" cy="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57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2680758"/>
            <a:ext cx="11198753" cy="3593042"/>
          </a:xfrm>
        </p:spPr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Анализировать частые жалобы (качество, скорость работы, компетентность).</a:t>
            </a:r>
            <a:endParaRPr lang="ru-RU" sz="24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Оценивать удовлетворённость пользователей.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Быстро выявлять недовольных пользователей.</a:t>
            </a:r>
          </a:p>
          <a:p>
            <a:endParaRPr lang="ru-RU" sz="24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005B1-48B9-4FAC-AA5F-699AD466FBF8}"/>
              </a:ext>
            </a:extLst>
          </p:cNvPr>
          <p:cNvSpPr txBox="1"/>
          <p:nvPr/>
        </p:nvSpPr>
        <p:spPr>
          <a:xfrm>
            <a:off x="442914" y="1255772"/>
            <a:ext cx="1007006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 данной работе мы решаем задачу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многоклассовой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многометочной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</a:p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классификации текстовых отзывов.</a:t>
            </a:r>
          </a:p>
        </p:txBody>
      </p:sp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Работа с данными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692112"/>
            <a:ext cx="11181819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Разметили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пропуски после разметки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колонки не имеющие полезных данных для 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Объединили некоторые категории после анализа их количества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дубликаты 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Выбор модели</a:t>
            </a:r>
            <a:endParaRPr lang="ru-RU" sz="32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089025"/>
            <a:ext cx="10267419" cy="3694641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Мы попробовали различные модели и выбрали лучших претендентов</a:t>
            </a:r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: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Regresion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+mn-lt"/>
              </a:rPr>
              <a:t>★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Random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Forest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Linear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SCV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CatBoost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+mn-lt"/>
              </a:rPr>
              <a:t>★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Выбранные классы для классификации 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5E4A4-FE36-4533-9F84-32510D442896}"/>
              </a:ext>
            </a:extLst>
          </p:cNvPr>
          <p:cNvSpPr txBox="1"/>
          <p:nvPr/>
        </p:nvSpPr>
        <p:spPr>
          <a:xfrm>
            <a:off x="442914" y="1089026"/>
            <a:ext cx="5864753" cy="4196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Вопрос решён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Скорость работы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Качество работы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Компетентность работников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удовлетворён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понравился результат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понравилось качество</a:t>
            </a:r>
          </a:p>
        </p:txBody>
      </p:sp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 Regression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26884B-0B01-4777-B41A-DCE372A19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88" y="2807620"/>
            <a:ext cx="5220738" cy="23712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EAB5D-F313-4B71-B671-B6CB26C851CE}"/>
              </a:ext>
            </a:extLst>
          </p:cNvPr>
          <p:cNvSpPr txBox="1"/>
          <p:nvPr/>
        </p:nvSpPr>
        <p:spPr>
          <a:xfrm>
            <a:off x="442914" y="1089026"/>
            <a:ext cx="1157128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Простой и интерпретируемый алгоритм для классификации, который предсказывает вероятность принадлежности к классам. Особенно хорошо работает с линейными и текстовыми признаками.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41602857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Random Forest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7065B-7B1C-42BB-AC96-947E911E1E05}"/>
              </a:ext>
            </a:extLst>
          </p:cNvPr>
          <p:cNvSpPr txBox="1"/>
          <p:nvPr/>
        </p:nvSpPr>
        <p:spPr>
          <a:xfrm>
            <a:off x="442914" y="1089026"/>
            <a:ext cx="1105746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Ансамблевый метод, который объединяет множество решающих деревьев для более точного и устойчивого предсказания. Хорошо работает с разнородными данными и снижает риск переобучения.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C7D7F40-6814-45E4-A686-A1F3FEF0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65" y="2756819"/>
            <a:ext cx="5054269" cy="24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SVC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E3BF0-0EFD-4863-9588-F4414FE02B28}"/>
              </a:ext>
            </a:extLst>
          </p:cNvPr>
          <p:cNvSpPr txBox="1"/>
          <p:nvPr/>
        </p:nvSpPr>
        <p:spPr>
          <a:xfrm>
            <a:off x="442914" y="1089026"/>
            <a:ext cx="11232619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Линейный классификатор на основе метода опорных векторов, хорошо работает на больших и разреженных текстовых данных. Обеспечивает быструю и точную классификацию при наличии большого числа признаков.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721BD9-4707-4531-89FD-50816883F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76" y="2799153"/>
            <a:ext cx="5275448" cy="24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19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CatBoostClassifier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EE26B-88DE-4927-9DF4-2CF741A2D3D5}"/>
              </a:ext>
            </a:extLst>
          </p:cNvPr>
          <p:cNvSpPr txBox="1"/>
          <p:nvPr/>
        </p:nvSpPr>
        <p:spPr>
          <a:xfrm>
            <a:off x="442914" y="1031353"/>
            <a:ext cx="1103788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Градиентный </a:t>
            </a:r>
            <a:r>
              <a:rPr lang="ru-RU" sz="2400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</a:t>
            </a: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от Яндекса, который эффективно работает с категориальными признаками и требует минимальной предварительной обработки. Показывает высокую точность даже на небольших выборках.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1F9F66-1322-4AB4-8174-DF5CF090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96" y="2706020"/>
            <a:ext cx="4976436" cy="24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98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7927</TotalTime>
  <Words>340</Words>
  <Application>Microsoft Office PowerPoint</Application>
  <PresentationFormat>Широкоэкранный</PresentationFormat>
  <Paragraphs>58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CoFo Sans Medium</vt:lpstr>
      <vt:lpstr>Arial</vt:lpstr>
      <vt:lpstr>Calibri</vt:lpstr>
      <vt:lpstr>CoFo Sans</vt:lpstr>
      <vt:lpstr>Тема1</vt:lpstr>
      <vt:lpstr>Модель классификации комментариев по работе управляющей компании</vt:lpstr>
      <vt:lpstr>Введение</vt:lpstr>
      <vt:lpstr>Работа с данными</vt:lpstr>
      <vt:lpstr>Выбор модели</vt:lpstr>
      <vt:lpstr>Выбранные классы для классификации </vt:lpstr>
      <vt:lpstr>Logistic Regression</vt:lpstr>
      <vt:lpstr>Random Forest</vt:lpstr>
      <vt:lpstr>Linear SVC</vt:lpstr>
      <vt:lpstr>CatBoostClassifier</vt:lpstr>
      <vt:lpstr>Визуализация</vt:lpstr>
      <vt:lpstr>Заключение</vt:lpstr>
      <vt:lpstr>Проделанная работа: 1. Обработаны данные 2. Обучена модель 3. Реализована возможность проверки работы модели 4. Опыт от работы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Виктор</cp:lastModifiedBy>
  <cp:revision>985</cp:revision>
  <dcterms:created xsi:type="dcterms:W3CDTF">2022-08-25T11:16:35Z</dcterms:created>
  <dcterms:modified xsi:type="dcterms:W3CDTF">2025-05-15T15:45:25Z</dcterms:modified>
</cp:coreProperties>
</file>